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6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125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109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15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446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71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651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086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93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756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573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913220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9255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161671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092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4804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157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3A438-488A-4E68-9E2F-5FEB9CB52A68}" type="datetimeFigureOut">
              <a:rPr lang="en-US" smtClean="0"/>
              <a:pPr/>
              <a:t>7/5/2018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253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843" y="2686594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on “Everybody Lies: Big Data, New Data and What the Internet Can Tell Us About Who We Really Are.”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43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711" y="339634"/>
            <a:ext cx="8596668" cy="53557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333" y="1084217"/>
            <a:ext cx="10674289" cy="32787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majority of the polling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specialists provided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Trump would definitely lose the general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election.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sources of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argued that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Trump was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likely to win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primaries together with the general election over the internet.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50% of the voters did not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vote tell survey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,therefore, affecting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approximation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voters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turnout in 2016.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 to their friends and themselves, however, on Google search they might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distribute information about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hostility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towards black people (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Stephens 3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3862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31074"/>
            <a:ext cx="8596668" cy="5486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823" y="1280160"/>
            <a:ext cx="11547566" cy="53165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Below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some of 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points presented in the book;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“Data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 is very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natural, and therefore,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best big data studies only requires a smart person to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understand” (Stephens 2).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helps us to understand the reason why we need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such as computers in 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big data.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omputers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more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correct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 the use of brain for data processing.</a:t>
            </a:r>
          </a:p>
        </p:txBody>
      </p:sp>
    </p:spTree>
    <p:extLst>
      <p:ext uri="{BB962C8B-B14F-4D97-AF65-F5344CB8AC3E}">
        <p14:creationId xmlns:p14="http://schemas.microsoft.com/office/powerpoint/2010/main" xmlns="" val="825946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51116"/>
            <a:ext cx="10831043" cy="482651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“Big Data allows us to finally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people want and really do, and not what they say they want and say they do” (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Stephens 45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always honest, and it tells the truth.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 has a more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in that it allows us to perform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 and exact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class could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idea of the power of big data in analyzing business processes.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382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23851"/>
            <a:ext cx="10831043" cy="489857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a habit of acting against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expectations, or they give false information than anticipated.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power of big data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online services gets people to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facts which they would not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anywhere else.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idea can be applied in searching for the truth behind facts that people would not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520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654" y="243840"/>
            <a:ext cx="8596668" cy="56605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onclusion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84218"/>
            <a:ext cx="10752666" cy="46436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information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an effort to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solve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question of lies.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is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basis of defining the truth in that it emphasizes on the power of Big Data.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is biased in that it fails to acknowledge 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usefulness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trust and believe in what people present as the truth.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message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this text would be used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show the importance of power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big data.</a:t>
            </a:r>
          </a:p>
        </p:txBody>
      </p:sp>
    </p:spTree>
    <p:extLst>
      <p:ext uri="{BB962C8B-B14F-4D97-AF65-F5344CB8AC3E}">
        <p14:creationId xmlns:p14="http://schemas.microsoft.com/office/powerpoint/2010/main" xmlns="" val="3555272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074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Cited.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16452"/>
            <a:ext cx="10334655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Stephens, Seth: “Everybody Lies: Big Data, New Data, and What the Internet Can Tell Us About Who We Really Are.”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Street Books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(2017).</a:t>
            </a:r>
          </a:p>
          <a:p>
            <a:pPr marL="0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86799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</TotalTime>
  <Words>453</Words>
  <Application>Microsoft Office PowerPoint</Application>
  <PresentationFormat>Custom</PresentationFormat>
  <Paragraphs>27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Summary on “Everybody Lies: Big Data, New Data and What the Internet Can Tell Us About Who We Really Are.” </vt:lpstr>
      <vt:lpstr>Introduction.</vt:lpstr>
      <vt:lpstr>Key Points.     </vt:lpstr>
      <vt:lpstr> </vt:lpstr>
      <vt:lpstr>   </vt:lpstr>
      <vt:lpstr>    Conclusion.</vt:lpstr>
      <vt:lpstr>Work Cited.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on “Everybody Lies: Big Data, New Data and What the Internet Can Tell Us About Who We Really Are.”</dc:title>
  <dc:creator>user</dc:creator>
  <cp:lastModifiedBy>ADM</cp:lastModifiedBy>
  <cp:revision>7</cp:revision>
  <dcterms:created xsi:type="dcterms:W3CDTF">2018-06-29T23:19:04Z</dcterms:created>
  <dcterms:modified xsi:type="dcterms:W3CDTF">2018-07-05T05:53:14Z</dcterms:modified>
</cp:coreProperties>
</file>